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26D539-9FFC-4DEA-A9A7-CFF375EDF551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44583EC-A964-43AD-AE02-15A383259056}">
      <dgm:prSet phldrT="[Texto]"/>
      <dgm:spPr/>
      <dgm:t>
        <a:bodyPr/>
        <a:lstStyle/>
        <a:p>
          <a:r>
            <a:rPr lang="pt-BR" dirty="0" smtClean="0"/>
            <a:t>Secretaria</a:t>
          </a:r>
          <a:endParaRPr lang="pt-BR" dirty="0"/>
        </a:p>
      </dgm:t>
    </dgm:pt>
    <dgm:pt modelId="{97A3079F-33FF-42D2-854F-DE61285F37C0}" type="parTrans" cxnId="{C7CA62CF-F103-4C50-BC32-541CFDBF8C37}">
      <dgm:prSet/>
      <dgm:spPr/>
      <dgm:t>
        <a:bodyPr/>
        <a:lstStyle/>
        <a:p>
          <a:endParaRPr lang="pt-BR"/>
        </a:p>
      </dgm:t>
    </dgm:pt>
    <dgm:pt modelId="{33CD8987-7F0C-40C2-A26E-04279A7AA3D4}" type="sibTrans" cxnId="{C7CA62CF-F103-4C50-BC32-541CFDBF8C37}">
      <dgm:prSet/>
      <dgm:spPr/>
      <dgm:t>
        <a:bodyPr/>
        <a:lstStyle/>
        <a:p>
          <a:endParaRPr lang="pt-BR"/>
        </a:p>
      </dgm:t>
    </dgm:pt>
    <dgm:pt modelId="{427E9A42-469E-4800-AFCF-278B46B38945}">
      <dgm:prSet phldrT="[Texto]"/>
      <dgm:spPr/>
      <dgm:t>
        <a:bodyPr/>
        <a:lstStyle/>
        <a:p>
          <a:r>
            <a:rPr lang="pt-BR" dirty="0" smtClean="0"/>
            <a:t>Deferimento da documentação (Secretaria)</a:t>
          </a:r>
          <a:endParaRPr lang="pt-BR" dirty="0"/>
        </a:p>
      </dgm:t>
    </dgm:pt>
    <dgm:pt modelId="{2B33A685-5B96-40E4-ADA9-6A41EEDF2A89}" type="parTrans" cxnId="{EBEC081C-AD7D-4A9F-A734-7F69DB8004DA}">
      <dgm:prSet/>
      <dgm:spPr/>
      <dgm:t>
        <a:bodyPr/>
        <a:lstStyle/>
        <a:p>
          <a:endParaRPr lang="pt-BR"/>
        </a:p>
      </dgm:t>
    </dgm:pt>
    <dgm:pt modelId="{43AA0E4D-03A8-4DD5-B9D2-CF9FE2AA28AE}" type="sibTrans" cxnId="{EBEC081C-AD7D-4A9F-A734-7F69DB8004DA}">
      <dgm:prSet/>
      <dgm:spPr/>
      <dgm:t>
        <a:bodyPr/>
        <a:lstStyle/>
        <a:p>
          <a:endParaRPr lang="pt-BR"/>
        </a:p>
      </dgm:t>
    </dgm:pt>
    <dgm:pt modelId="{CD82F793-D69C-4DF4-9969-8D952071691E}">
      <dgm:prSet phldrT="[Texto]"/>
      <dgm:spPr/>
      <dgm:t>
        <a:bodyPr/>
        <a:lstStyle/>
        <a:p>
          <a:r>
            <a:rPr lang="pt-BR" dirty="0" smtClean="0"/>
            <a:t>Liberação do Candidato</a:t>
          </a:r>
          <a:endParaRPr lang="pt-BR" dirty="0"/>
        </a:p>
      </dgm:t>
    </dgm:pt>
    <dgm:pt modelId="{A31FEA9C-2A88-4C8D-B652-FDE388E21C4B}" type="parTrans" cxnId="{ED2FD481-91D8-4190-A80C-23789FD2C2F4}">
      <dgm:prSet/>
      <dgm:spPr/>
      <dgm:t>
        <a:bodyPr/>
        <a:lstStyle/>
        <a:p>
          <a:endParaRPr lang="pt-BR"/>
        </a:p>
      </dgm:t>
    </dgm:pt>
    <dgm:pt modelId="{84A09B2C-93BE-4B30-9AA6-DD4C505CC32A}" type="sibTrans" cxnId="{ED2FD481-91D8-4190-A80C-23789FD2C2F4}">
      <dgm:prSet/>
      <dgm:spPr/>
      <dgm:t>
        <a:bodyPr/>
        <a:lstStyle/>
        <a:p>
          <a:endParaRPr lang="pt-BR"/>
        </a:p>
      </dgm:t>
    </dgm:pt>
    <dgm:pt modelId="{6C70F736-F994-423D-A23A-4E28E01FCCCA}">
      <dgm:prSet phldrT="[Texto]"/>
      <dgm:spPr/>
      <dgm:t>
        <a:bodyPr/>
        <a:lstStyle/>
        <a:p>
          <a:r>
            <a:rPr lang="pt-BR" dirty="0" smtClean="0"/>
            <a:t>Comprovação do pagamento das custas (Tesouraria)</a:t>
          </a:r>
          <a:endParaRPr lang="pt-BR" dirty="0"/>
        </a:p>
      </dgm:t>
    </dgm:pt>
    <dgm:pt modelId="{043B40CE-27F1-45F6-B05C-A82BB5A7C6AD}" type="parTrans" cxnId="{8F7648D6-D930-4750-870E-EAF076EC043B}">
      <dgm:prSet/>
      <dgm:spPr/>
      <dgm:t>
        <a:bodyPr/>
        <a:lstStyle/>
        <a:p>
          <a:endParaRPr lang="pt-BR"/>
        </a:p>
      </dgm:t>
    </dgm:pt>
    <dgm:pt modelId="{8489B5B2-6CB8-4AD1-88F9-DF475B74A8BA}" type="sibTrans" cxnId="{8F7648D6-D930-4750-870E-EAF076EC043B}">
      <dgm:prSet/>
      <dgm:spPr/>
      <dgm:t>
        <a:bodyPr/>
        <a:lstStyle/>
        <a:p>
          <a:endParaRPr lang="pt-BR"/>
        </a:p>
      </dgm:t>
    </dgm:pt>
    <dgm:pt modelId="{7414D024-4AFE-43C6-ADF1-7D3A89A5D880}" type="pres">
      <dgm:prSet presAssocID="{EA26D539-9FFC-4DEA-A9A7-CFF375EDF55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8D265EBC-EA48-478E-812E-A70FBB21F447}" type="pres">
      <dgm:prSet presAssocID="{344583EC-A964-43AD-AE02-15A383259056}" presName="singleCycle" presStyleCnt="0"/>
      <dgm:spPr/>
    </dgm:pt>
    <dgm:pt modelId="{4B85B277-1AF6-4667-A653-1A28505693FF}" type="pres">
      <dgm:prSet presAssocID="{344583EC-A964-43AD-AE02-15A383259056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pt-BR"/>
        </a:p>
      </dgm:t>
    </dgm:pt>
    <dgm:pt modelId="{81F78D69-A030-4FD5-9421-2018D4795376}" type="pres">
      <dgm:prSet presAssocID="{2B33A685-5B96-40E4-ADA9-6A41EEDF2A89}" presName="Name56" presStyleLbl="parChTrans1D2" presStyleIdx="0" presStyleCnt="3"/>
      <dgm:spPr/>
    </dgm:pt>
    <dgm:pt modelId="{42C0A646-A9B7-4B69-871C-B3BFB378AC30}" type="pres">
      <dgm:prSet presAssocID="{427E9A42-469E-4800-AFCF-278B46B38945}" presName="text0" presStyleLbl="node1" presStyleIdx="1" presStyleCnt="4" custScaleX="314225" custRadScaleRad="167746" custRadScaleInc="-11079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B231BD2-3DA8-40AA-8A70-ED06F110209E}" type="pres">
      <dgm:prSet presAssocID="{A31FEA9C-2A88-4C8D-B652-FDE388E21C4B}" presName="Name56" presStyleLbl="parChTrans1D2" presStyleIdx="1" presStyleCnt="3"/>
      <dgm:spPr/>
    </dgm:pt>
    <dgm:pt modelId="{CE992F1F-03E1-42DF-B2F4-14B6234380C8}" type="pres">
      <dgm:prSet presAssocID="{CD82F793-D69C-4DF4-9969-8D952071691E}" presName="text0" presStyleLbl="node1" presStyleIdx="2" presStyleCnt="4" custScaleX="181671" custRadScaleRad="113791" custRadScaleInc="-48579">
        <dgm:presLayoutVars>
          <dgm:bulletEnabled val="1"/>
        </dgm:presLayoutVars>
      </dgm:prSet>
      <dgm:spPr/>
    </dgm:pt>
    <dgm:pt modelId="{FB64BA93-E959-4179-A50A-0024928CDDCD}" type="pres">
      <dgm:prSet presAssocID="{043B40CE-27F1-45F6-B05C-A82BB5A7C6AD}" presName="Name56" presStyleLbl="parChTrans1D2" presStyleIdx="2" presStyleCnt="3"/>
      <dgm:spPr/>
    </dgm:pt>
    <dgm:pt modelId="{748C7BEA-7C34-4586-B4F8-B4CCD9898817}" type="pres">
      <dgm:prSet presAssocID="{6C70F736-F994-423D-A23A-4E28E01FCCCA}" presName="text0" presStyleLbl="node1" presStyleIdx="3" presStyleCnt="4" custScaleX="316734" custRadScaleRad="152061" custRadScaleInc="3296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F7648D6-D930-4750-870E-EAF076EC043B}" srcId="{344583EC-A964-43AD-AE02-15A383259056}" destId="{6C70F736-F994-423D-A23A-4E28E01FCCCA}" srcOrd="2" destOrd="0" parTransId="{043B40CE-27F1-45F6-B05C-A82BB5A7C6AD}" sibTransId="{8489B5B2-6CB8-4AD1-88F9-DF475B74A8BA}"/>
    <dgm:cxn modelId="{C7CA62CF-F103-4C50-BC32-541CFDBF8C37}" srcId="{EA26D539-9FFC-4DEA-A9A7-CFF375EDF551}" destId="{344583EC-A964-43AD-AE02-15A383259056}" srcOrd="0" destOrd="0" parTransId="{97A3079F-33FF-42D2-854F-DE61285F37C0}" sibTransId="{33CD8987-7F0C-40C2-A26E-04279A7AA3D4}"/>
    <dgm:cxn modelId="{148CC607-EB2D-4066-9F1E-A2F2F785564A}" type="presOf" srcId="{CD82F793-D69C-4DF4-9969-8D952071691E}" destId="{CE992F1F-03E1-42DF-B2F4-14B6234380C8}" srcOrd="0" destOrd="0" presId="urn:microsoft.com/office/officeart/2008/layout/RadialCluster"/>
    <dgm:cxn modelId="{ED2FD481-91D8-4190-A80C-23789FD2C2F4}" srcId="{344583EC-A964-43AD-AE02-15A383259056}" destId="{CD82F793-D69C-4DF4-9969-8D952071691E}" srcOrd="1" destOrd="0" parTransId="{A31FEA9C-2A88-4C8D-B652-FDE388E21C4B}" sibTransId="{84A09B2C-93BE-4B30-9AA6-DD4C505CC32A}"/>
    <dgm:cxn modelId="{026C3F9F-408D-4025-9259-B5B6E82EF3FF}" type="presOf" srcId="{6C70F736-F994-423D-A23A-4E28E01FCCCA}" destId="{748C7BEA-7C34-4586-B4F8-B4CCD9898817}" srcOrd="0" destOrd="0" presId="urn:microsoft.com/office/officeart/2008/layout/RadialCluster"/>
    <dgm:cxn modelId="{EBEC081C-AD7D-4A9F-A734-7F69DB8004DA}" srcId="{344583EC-A964-43AD-AE02-15A383259056}" destId="{427E9A42-469E-4800-AFCF-278B46B38945}" srcOrd="0" destOrd="0" parTransId="{2B33A685-5B96-40E4-ADA9-6A41EEDF2A89}" sibTransId="{43AA0E4D-03A8-4DD5-B9D2-CF9FE2AA28AE}"/>
    <dgm:cxn modelId="{AB733FC7-BAD5-409C-9EB4-EE088B705F99}" type="presOf" srcId="{2B33A685-5B96-40E4-ADA9-6A41EEDF2A89}" destId="{81F78D69-A030-4FD5-9421-2018D4795376}" srcOrd="0" destOrd="0" presId="urn:microsoft.com/office/officeart/2008/layout/RadialCluster"/>
    <dgm:cxn modelId="{79478575-3A0E-485B-93F9-11D30C61A072}" type="presOf" srcId="{344583EC-A964-43AD-AE02-15A383259056}" destId="{4B85B277-1AF6-4667-A653-1A28505693FF}" srcOrd="0" destOrd="0" presId="urn:microsoft.com/office/officeart/2008/layout/RadialCluster"/>
    <dgm:cxn modelId="{BFCD6327-733A-4E42-A09B-4EF3E92B0CCE}" type="presOf" srcId="{EA26D539-9FFC-4DEA-A9A7-CFF375EDF551}" destId="{7414D024-4AFE-43C6-ADF1-7D3A89A5D880}" srcOrd="0" destOrd="0" presId="urn:microsoft.com/office/officeart/2008/layout/RadialCluster"/>
    <dgm:cxn modelId="{BAB95C6E-5FFF-40B4-BD8C-E479A557621A}" type="presOf" srcId="{043B40CE-27F1-45F6-B05C-A82BB5A7C6AD}" destId="{FB64BA93-E959-4179-A50A-0024928CDDCD}" srcOrd="0" destOrd="0" presId="urn:microsoft.com/office/officeart/2008/layout/RadialCluster"/>
    <dgm:cxn modelId="{42CAEB39-861F-4357-BE75-ABA5D65D44E5}" type="presOf" srcId="{427E9A42-469E-4800-AFCF-278B46B38945}" destId="{42C0A646-A9B7-4B69-871C-B3BFB378AC30}" srcOrd="0" destOrd="0" presId="urn:microsoft.com/office/officeart/2008/layout/RadialCluster"/>
    <dgm:cxn modelId="{3AE9AAA9-C123-41F5-8895-4255257B2D87}" type="presOf" srcId="{A31FEA9C-2A88-4C8D-B652-FDE388E21C4B}" destId="{7B231BD2-3DA8-40AA-8A70-ED06F110209E}" srcOrd="0" destOrd="0" presId="urn:microsoft.com/office/officeart/2008/layout/RadialCluster"/>
    <dgm:cxn modelId="{0E956D77-2CE6-405D-9A06-4C6990353025}" type="presParOf" srcId="{7414D024-4AFE-43C6-ADF1-7D3A89A5D880}" destId="{8D265EBC-EA48-478E-812E-A70FBB21F447}" srcOrd="0" destOrd="0" presId="urn:microsoft.com/office/officeart/2008/layout/RadialCluster"/>
    <dgm:cxn modelId="{0E8FFC77-3F89-40B5-8DCA-EC5E26E54238}" type="presParOf" srcId="{8D265EBC-EA48-478E-812E-A70FBB21F447}" destId="{4B85B277-1AF6-4667-A653-1A28505693FF}" srcOrd="0" destOrd="0" presId="urn:microsoft.com/office/officeart/2008/layout/RadialCluster"/>
    <dgm:cxn modelId="{32825A66-803C-4CF2-B356-7A8EB48943A8}" type="presParOf" srcId="{8D265EBC-EA48-478E-812E-A70FBB21F447}" destId="{81F78D69-A030-4FD5-9421-2018D4795376}" srcOrd="1" destOrd="0" presId="urn:microsoft.com/office/officeart/2008/layout/RadialCluster"/>
    <dgm:cxn modelId="{9A5AABE6-AFC8-4491-8DCC-B91812BBC57D}" type="presParOf" srcId="{8D265EBC-EA48-478E-812E-A70FBB21F447}" destId="{42C0A646-A9B7-4B69-871C-B3BFB378AC30}" srcOrd="2" destOrd="0" presId="urn:microsoft.com/office/officeart/2008/layout/RadialCluster"/>
    <dgm:cxn modelId="{03945C55-EC97-437E-AF0B-693489D78BC3}" type="presParOf" srcId="{8D265EBC-EA48-478E-812E-A70FBB21F447}" destId="{7B231BD2-3DA8-40AA-8A70-ED06F110209E}" srcOrd="3" destOrd="0" presId="urn:microsoft.com/office/officeart/2008/layout/RadialCluster"/>
    <dgm:cxn modelId="{D28AE223-0244-4362-A3A7-4532D6D7E966}" type="presParOf" srcId="{8D265EBC-EA48-478E-812E-A70FBB21F447}" destId="{CE992F1F-03E1-42DF-B2F4-14B6234380C8}" srcOrd="4" destOrd="0" presId="urn:microsoft.com/office/officeart/2008/layout/RadialCluster"/>
    <dgm:cxn modelId="{E688C869-7082-4478-A158-373B4FD22256}" type="presParOf" srcId="{8D265EBC-EA48-478E-812E-A70FBB21F447}" destId="{FB64BA93-E959-4179-A50A-0024928CDDCD}" srcOrd="5" destOrd="0" presId="urn:microsoft.com/office/officeart/2008/layout/RadialCluster"/>
    <dgm:cxn modelId="{E84F96EB-5E17-4DAF-BA71-3ADF0C60A0F4}" type="presParOf" srcId="{8D265EBC-EA48-478E-812E-A70FBB21F447}" destId="{748C7BEA-7C34-4586-B4F8-B4CCD9898817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672C99-9E60-40F8-A379-769C82584A3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9EBC714-D2E3-4482-B7A4-B8DA9F9BAA07}">
      <dgm:prSet phldrT="[Texto]"/>
      <dgm:spPr/>
      <dgm:t>
        <a:bodyPr/>
        <a:lstStyle/>
        <a:p>
          <a:r>
            <a:rPr lang="pt-BR" dirty="0" smtClean="0"/>
            <a:t>Início do Exame</a:t>
          </a:r>
          <a:endParaRPr lang="pt-BR" dirty="0"/>
        </a:p>
      </dgm:t>
    </dgm:pt>
    <dgm:pt modelId="{224C6636-ABAD-45D4-A2A6-AE187CD98DA7}" type="parTrans" cxnId="{855BC6D9-9022-4D49-890D-C9BAC7F0BF93}">
      <dgm:prSet/>
      <dgm:spPr/>
      <dgm:t>
        <a:bodyPr/>
        <a:lstStyle/>
        <a:p>
          <a:endParaRPr lang="pt-BR"/>
        </a:p>
      </dgm:t>
    </dgm:pt>
    <dgm:pt modelId="{93F7AE22-B93B-4E94-8DCB-A446A73C4284}" type="sibTrans" cxnId="{855BC6D9-9022-4D49-890D-C9BAC7F0BF93}">
      <dgm:prSet/>
      <dgm:spPr/>
      <dgm:t>
        <a:bodyPr/>
        <a:lstStyle/>
        <a:p>
          <a:endParaRPr lang="pt-BR"/>
        </a:p>
      </dgm:t>
    </dgm:pt>
    <dgm:pt modelId="{1A70E163-8B73-45A3-AF77-927A7B21513C}">
      <dgm:prSet phldrT="[Texto]"/>
      <dgm:spPr/>
      <dgm:t>
        <a:bodyPr/>
        <a:lstStyle/>
        <a:p>
          <a:r>
            <a:rPr lang="pt-BR" dirty="0" smtClean="0"/>
            <a:t>Sorteio da avaliação</a:t>
          </a:r>
          <a:endParaRPr lang="pt-BR" dirty="0"/>
        </a:p>
      </dgm:t>
    </dgm:pt>
    <dgm:pt modelId="{DFEAEBF7-42C3-4334-9C49-D2328F9B952E}" type="parTrans" cxnId="{A02BAF62-4700-464A-8B5E-E0BCD8B42A65}">
      <dgm:prSet/>
      <dgm:spPr/>
      <dgm:t>
        <a:bodyPr/>
        <a:lstStyle/>
        <a:p>
          <a:endParaRPr lang="pt-BR"/>
        </a:p>
      </dgm:t>
    </dgm:pt>
    <dgm:pt modelId="{13D995A5-148B-449A-8702-073BE1B772AD}" type="sibTrans" cxnId="{A02BAF62-4700-464A-8B5E-E0BCD8B42A65}">
      <dgm:prSet/>
      <dgm:spPr/>
      <dgm:t>
        <a:bodyPr/>
        <a:lstStyle/>
        <a:p>
          <a:endParaRPr lang="pt-BR"/>
        </a:p>
      </dgm:t>
    </dgm:pt>
    <dgm:pt modelId="{C468F6E8-5828-41E2-8F0A-074EF5FB6330}">
      <dgm:prSet phldrT="[Texto]"/>
      <dgm:spPr/>
      <dgm:t>
        <a:bodyPr/>
        <a:lstStyle/>
        <a:p>
          <a:r>
            <a:rPr lang="pt-BR" dirty="0" smtClean="0"/>
            <a:t>Gravação e envio (na plataforma)</a:t>
          </a:r>
          <a:endParaRPr lang="pt-BR" dirty="0"/>
        </a:p>
      </dgm:t>
    </dgm:pt>
    <dgm:pt modelId="{076A1641-640C-4D48-90EA-97CE806510C0}" type="parTrans" cxnId="{FB0EDF40-BEA9-4E12-8931-C5777CCE15A5}">
      <dgm:prSet/>
      <dgm:spPr/>
      <dgm:t>
        <a:bodyPr/>
        <a:lstStyle/>
        <a:p>
          <a:endParaRPr lang="pt-BR"/>
        </a:p>
      </dgm:t>
    </dgm:pt>
    <dgm:pt modelId="{6C4231D6-37B0-4D15-A5A2-FC9CDB54E3CC}" type="sibTrans" cxnId="{FB0EDF40-BEA9-4E12-8931-C5777CCE15A5}">
      <dgm:prSet/>
      <dgm:spPr/>
      <dgm:t>
        <a:bodyPr/>
        <a:lstStyle/>
        <a:p>
          <a:endParaRPr lang="pt-BR"/>
        </a:p>
      </dgm:t>
    </dgm:pt>
    <dgm:pt modelId="{DE005E2A-40AA-44EC-8A0C-C96FA9995437}" type="pres">
      <dgm:prSet presAssocID="{86672C99-9E60-40F8-A379-769C82584A3E}" presName="CompostProcess" presStyleCnt="0">
        <dgm:presLayoutVars>
          <dgm:dir/>
          <dgm:resizeHandles val="exact"/>
        </dgm:presLayoutVars>
      </dgm:prSet>
      <dgm:spPr/>
    </dgm:pt>
    <dgm:pt modelId="{6B5DEF60-DCE5-4FF9-96B5-98E1C38FC7A8}" type="pres">
      <dgm:prSet presAssocID="{86672C99-9E60-40F8-A379-769C82584A3E}" presName="arrow" presStyleLbl="bgShp" presStyleIdx="0" presStyleCnt="1"/>
      <dgm:spPr/>
    </dgm:pt>
    <dgm:pt modelId="{D9378A4E-00F6-4056-9F74-6820897DE2DC}" type="pres">
      <dgm:prSet presAssocID="{86672C99-9E60-40F8-A379-769C82584A3E}" presName="linearProcess" presStyleCnt="0"/>
      <dgm:spPr/>
    </dgm:pt>
    <dgm:pt modelId="{80ECD4BC-66F2-4FDC-AAD7-A0CD77F345A4}" type="pres">
      <dgm:prSet presAssocID="{29EBC714-D2E3-4482-B7A4-B8DA9F9BAA07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5EB4E7C-A91C-41B7-B9AC-11A8C1E0D04D}" type="pres">
      <dgm:prSet presAssocID="{93F7AE22-B93B-4E94-8DCB-A446A73C4284}" presName="sibTrans" presStyleCnt="0"/>
      <dgm:spPr/>
    </dgm:pt>
    <dgm:pt modelId="{5BA0F6F3-7F9C-463E-8B1C-2981C2989470}" type="pres">
      <dgm:prSet presAssocID="{1A70E163-8B73-45A3-AF77-927A7B21513C}" presName="textNode" presStyleLbl="node1" presStyleIdx="1" presStyleCnt="3">
        <dgm:presLayoutVars>
          <dgm:bulletEnabled val="1"/>
        </dgm:presLayoutVars>
      </dgm:prSet>
      <dgm:spPr/>
    </dgm:pt>
    <dgm:pt modelId="{E9E9AD5E-2FC6-416E-9CFE-DDBB2C4E66DB}" type="pres">
      <dgm:prSet presAssocID="{13D995A5-148B-449A-8702-073BE1B772AD}" presName="sibTrans" presStyleCnt="0"/>
      <dgm:spPr/>
    </dgm:pt>
    <dgm:pt modelId="{452F609C-CE81-4D3C-B7B6-960599DB4260}" type="pres">
      <dgm:prSet presAssocID="{C468F6E8-5828-41E2-8F0A-074EF5FB6330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655E567-9759-43BA-B7C8-AE5CA9D4A174}" type="presOf" srcId="{C468F6E8-5828-41E2-8F0A-074EF5FB6330}" destId="{452F609C-CE81-4D3C-B7B6-960599DB4260}" srcOrd="0" destOrd="0" presId="urn:microsoft.com/office/officeart/2005/8/layout/hProcess9"/>
    <dgm:cxn modelId="{59DA7609-E4BC-4053-B089-019D084DA1FE}" type="presOf" srcId="{86672C99-9E60-40F8-A379-769C82584A3E}" destId="{DE005E2A-40AA-44EC-8A0C-C96FA9995437}" srcOrd="0" destOrd="0" presId="urn:microsoft.com/office/officeart/2005/8/layout/hProcess9"/>
    <dgm:cxn modelId="{200F1438-A1D1-4990-9381-5C1109343D71}" type="presOf" srcId="{29EBC714-D2E3-4482-B7A4-B8DA9F9BAA07}" destId="{80ECD4BC-66F2-4FDC-AAD7-A0CD77F345A4}" srcOrd="0" destOrd="0" presId="urn:microsoft.com/office/officeart/2005/8/layout/hProcess9"/>
    <dgm:cxn modelId="{855BC6D9-9022-4D49-890D-C9BAC7F0BF93}" srcId="{86672C99-9E60-40F8-A379-769C82584A3E}" destId="{29EBC714-D2E3-4482-B7A4-B8DA9F9BAA07}" srcOrd="0" destOrd="0" parTransId="{224C6636-ABAD-45D4-A2A6-AE187CD98DA7}" sibTransId="{93F7AE22-B93B-4E94-8DCB-A446A73C4284}"/>
    <dgm:cxn modelId="{A02BAF62-4700-464A-8B5E-E0BCD8B42A65}" srcId="{86672C99-9E60-40F8-A379-769C82584A3E}" destId="{1A70E163-8B73-45A3-AF77-927A7B21513C}" srcOrd="1" destOrd="0" parTransId="{DFEAEBF7-42C3-4334-9C49-D2328F9B952E}" sibTransId="{13D995A5-148B-449A-8702-073BE1B772AD}"/>
    <dgm:cxn modelId="{BF96F2BF-BD46-4147-8B24-64D289DDF314}" type="presOf" srcId="{1A70E163-8B73-45A3-AF77-927A7B21513C}" destId="{5BA0F6F3-7F9C-463E-8B1C-2981C2989470}" srcOrd="0" destOrd="0" presId="urn:microsoft.com/office/officeart/2005/8/layout/hProcess9"/>
    <dgm:cxn modelId="{FB0EDF40-BEA9-4E12-8931-C5777CCE15A5}" srcId="{86672C99-9E60-40F8-A379-769C82584A3E}" destId="{C468F6E8-5828-41E2-8F0A-074EF5FB6330}" srcOrd="2" destOrd="0" parTransId="{076A1641-640C-4D48-90EA-97CE806510C0}" sibTransId="{6C4231D6-37B0-4D15-A5A2-FC9CDB54E3CC}"/>
    <dgm:cxn modelId="{B6794A9C-3832-4C34-98D0-E2194B8A5ED1}" type="presParOf" srcId="{DE005E2A-40AA-44EC-8A0C-C96FA9995437}" destId="{6B5DEF60-DCE5-4FF9-96B5-98E1C38FC7A8}" srcOrd="0" destOrd="0" presId="urn:microsoft.com/office/officeart/2005/8/layout/hProcess9"/>
    <dgm:cxn modelId="{39B26F2F-5C95-4CA9-8F08-F38E352EA21D}" type="presParOf" srcId="{DE005E2A-40AA-44EC-8A0C-C96FA9995437}" destId="{D9378A4E-00F6-4056-9F74-6820897DE2DC}" srcOrd="1" destOrd="0" presId="urn:microsoft.com/office/officeart/2005/8/layout/hProcess9"/>
    <dgm:cxn modelId="{44FCF592-4889-4898-9D9E-802765C71141}" type="presParOf" srcId="{D9378A4E-00F6-4056-9F74-6820897DE2DC}" destId="{80ECD4BC-66F2-4FDC-AAD7-A0CD77F345A4}" srcOrd="0" destOrd="0" presId="urn:microsoft.com/office/officeart/2005/8/layout/hProcess9"/>
    <dgm:cxn modelId="{A93CD76C-0D6B-48AE-B338-31ABEC8729D8}" type="presParOf" srcId="{D9378A4E-00F6-4056-9F74-6820897DE2DC}" destId="{85EB4E7C-A91C-41B7-B9AC-11A8C1E0D04D}" srcOrd="1" destOrd="0" presId="urn:microsoft.com/office/officeart/2005/8/layout/hProcess9"/>
    <dgm:cxn modelId="{F2FB9226-9EC3-4F06-A3B9-B8816711DE7A}" type="presParOf" srcId="{D9378A4E-00F6-4056-9F74-6820897DE2DC}" destId="{5BA0F6F3-7F9C-463E-8B1C-2981C2989470}" srcOrd="2" destOrd="0" presId="urn:microsoft.com/office/officeart/2005/8/layout/hProcess9"/>
    <dgm:cxn modelId="{347B3878-DF61-4E42-A3C2-030C578952E5}" type="presParOf" srcId="{D9378A4E-00F6-4056-9F74-6820897DE2DC}" destId="{E9E9AD5E-2FC6-416E-9CFE-DDBB2C4E66DB}" srcOrd="3" destOrd="0" presId="urn:microsoft.com/office/officeart/2005/8/layout/hProcess9"/>
    <dgm:cxn modelId="{27200FC3-8F4C-4933-BFE0-5EAD4B6D271B}" type="presParOf" srcId="{D9378A4E-00F6-4056-9F74-6820897DE2DC}" destId="{452F609C-CE81-4D3C-B7B6-960599DB426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85B277-1AF6-4667-A653-1A28505693FF}">
      <dsp:nvSpPr>
        <dsp:cNvPr id="0" name=""/>
        <dsp:cNvSpPr/>
      </dsp:nvSpPr>
      <dsp:spPr>
        <a:xfrm>
          <a:off x="3759637" y="2011836"/>
          <a:ext cx="1297305" cy="12973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Secretaria</a:t>
          </a:r>
          <a:endParaRPr lang="pt-BR" sz="1900" kern="1200" dirty="0"/>
        </a:p>
      </dsp:txBody>
      <dsp:txXfrm>
        <a:off x="3822966" y="2075165"/>
        <a:ext cx="1170647" cy="1170647"/>
      </dsp:txXfrm>
    </dsp:sp>
    <dsp:sp modelId="{81F78D69-A030-4FD5-9421-2018D4795376}">
      <dsp:nvSpPr>
        <dsp:cNvPr id="0" name=""/>
        <dsp:cNvSpPr/>
      </dsp:nvSpPr>
      <dsp:spPr>
        <a:xfrm rot="12220848">
          <a:off x="2292051" y="2068334"/>
          <a:ext cx="153208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32088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C0A646-A9B7-4B69-871C-B3BFB378AC30}">
      <dsp:nvSpPr>
        <dsp:cNvPr id="0" name=""/>
        <dsp:cNvSpPr/>
      </dsp:nvSpPr>
      <dsp:spPr>
        <a:xfrm>
          <a:off x="0" y="891465"/>
          <a:ext cx="2731225" cy="8691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Deferimento da documentação (Secretaria)</a:t>
          </a:r>
          <a:endParaRPr lang="pt-BR" sz="1700" kern="1200" dirty="0"/>
        </a:p>
      </dsp:txBody>
      <dsp:txXfrm>
        <a:off x="42431" y="933896"/>
        <a:ext cx="2646363" cy="784332"/>
      </dsp:txXfrm>
    </dsp:sp>
    <dsp:sp modelId="{7B231BD2-3DA8-40AA-8A70-ED06F110209E}">
      <dsp:nvSpPr>
        <dsp:cNvPr id="0" name=""/>
        <dsp:cNvSpPr/>
      </dsp:nvSpPr>
      <dsp:spPr>
        <a:xfrm rot="51156">
          <a:off x="5056896" y="2676315"/>
          <a:ext cx="82979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29796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992F1F-03E1-42DF-B2F4-14B6234380C8}">
      <dsp:nvSpPr>
        <dsp:cNvPr id="0" name=""/>
        <dsp:cNvSpPr/>
      </dsp:nvSpPr>
      <dsp:spPr>
        <a:xfrm>
          <a:off x="5886646" y="2259641"/>
          <a:ext cx="1579074" cy="8691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Liberação do Candidato</a:t>
          </a:r>
          <a:endParaRPr lang="pt-BR" sz="1900" kern="1200" dirty="0"/>
        </a:p>
      </dsp:txBody>
      <dsp:txXfrm>
        <a:off x="5929077" y="2302072"/>
        <a:ext cx="1494212" cy="784332"/>
      </dsp:txXfrm>
    </dsp:sp>
    <dsp:sp modelId="{FB64BA93-E959-4179-A50A-0024928CDDCD}">
      <dsp:nvSpPr>
        <dsp:cNvPr id="0" name=""/>
        <dsp:cNvSpPr/>
      </dsp:nvSpPr>
      <dsp:spPr>
        <a:xfrm rot="10186776">
          <a:off x="2794216" y="2863772"/>
          <a:ext cx="97314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3141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8C7BEA-7C34-4586-B4F8-B4CCD9898817}">
      <dsp:nvSpPr>
        <dsp:cNvPr id="0" name=""/>
        <dsp:cNvSpPr/>
      </dsp:nvSpPr>
      <dsp:spPr>
        <a:xfrm>
          <a:off x="48903" y="2763691"/>
          <a:ext cx="2753034" cy="8691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Comprovação do pagamento das custas (Tesouraria)</a:t>
          </a:r>
          <a:endParaRPr lang="pt-BR" sz="1700" kern="1200" dirty="0"/>
        </a:p>
      </dsp:txBody>
      <dsp:txXfrm>
        <a:off x="91334" y="2806122"/>
        <a:ext cx="2668172" cy="7843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5DEF60-DCE5-4FF9-96B5-98E1C38FC7A8}">
      <dsp:nvSpPr>
        <dsp:cNvPr id="0" name=""/>
        <dsp:cNvSpPr/>
      </dsp:nvSpPr>
      <dsp:spPr>
        <a:xfrm>
          <a:off x="617219" y="0"/>
          <a:ext cx="6995160" cy="432435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ECD4BC-66F2-4FDC-AAD7-A0CD77F345A4}">
      <dsp:nvSpPr>
        <dsp:cNvPr id="0" name=""/>
        <dsp:cNvSpPr/>
      </dsp:nvSpPr>
      <dsp:spPr>
        <a:xfrm>
          <a:off x="8840" y="1297304"/>
          <a:ext cx="2648902" cy="1729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300" kern="1200" dirty="0" smtClean="0"/>
            <a:t>Início do Exame</a:t>
          </a:r>
          <a:endParaRPr lang="pt-BR" sz="3300" kern="1200" dirty="0"/>
        </a:p>
      </dsp:txBody>
      <dsp:txXfrm>
        <a:off x="93279" y="1381743"/>
        <a:ext cx="2480024" cy="1560862"/>
      </dsp:txXfrm>
    </dsp:sp>
    <dsp:sp modelId="{5BA0F6F3-7F9C-463E-8B1C-2981C2989470}">
      <dsp:nvSpPr>
        <dsp:cNvPr id="0" name=""/>
        <dsp:cNvSpPr/>
      </dsp:nvSpPr>
      <dsp:spPr>
        <a:xfrm>
          <a:off x="2790348" y="1297304"/>
          <a:ext cx="2648902" cy="1729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300" kern="1200" dirty="0" smtClean="0"/>
            <a:t>Sorteio da avaliação</a:t>
          </a:r>
          <a:endParaRPr lang="pt-BR" sz="3300" kern="1200" dirty="0"/>
        </a:p>
      </dsp:txBody>
      <dsp:txXfrm>
        <a:off x="2874787" y="1381743"/>
        <a:ext cx="2480024" cy="1560862"/>
      </dsp:txXfrm>
    </dsp:sp>
    <dsp:sp modelId="{452F609C-CE81-4D3C-B7B6-960599DB4260}">
      <dsp:nvSpPr>
        <dsp:cNvPr id="0" name=""/>
        <dsp:cNvSpPr/>
      </dsp:nvSpPr>
      <dsp:spPr>
        <a:xfrm>
          <a:off x="5571857" y="1297304"/>
          <a:ext cx="2648902" cy="1729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300" kern="1200" dirty="0" smtClean="0"/>
            <a:t>Gravação e envio (na plataforma)</a:t>
          </a:r>
          <a:endParaRPr lang="pt-BR" sz="3300" kern="1200" dirty="0"/>
        </a:p>
      </dsp:txBody>
      <dsp:txXfrm>
        <a:off x="5656296" y="1381743"/>
        <a:ext cx="2480024" cy="1560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94D8A87-3D06-4980-9680-D2BFF87AFBDA}" type="datetimeFigureOut">
              <a:rPr lang="pt-BR" smtClean="0"/>
              <a:t>28/09/2020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E59D669-D144-41B2-BCD5-17F0A81F45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8A87-3D06-4980-9680-D2BFF87AFBDA}" type="datetimeFigureOut">
              <a:rPr lang="pt-BR" smtClean="0"/>
              <a:t>28/09/2020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9D669-D144-41B2-BCD5-17F0A81F45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8A87-3D06-4980-9680-D2BFF87AFBDA}" type="datetimeFigureOut">
              <a:rPr lang="pt-BR" smtClean="0"/>
              <a:t>28/09/2020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9D669-D144-41B2-BCD5-17F0A81F45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8A87-3D06-4980-9680-D2BFF87AFBDA}" type="datetimeFigureOut">
              <a:rPr lang="pt-BR" smtClean="0"/>
              <a:t>28/09/2020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9D669-D144-41B2-BCD5-17F0A81F45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8A87-3D06-4980-9680-D2BFF87AFBDA}" type="datetimeFigureOut">
              <a:rPr lang="pt-BR" smtClean="0"/>
              <a:t>28/09/2020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9D669-D144-41B2-BCD5-17F0A81F45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8A87-3D06-4980-9680-D2BFF87AFBDA}" type="datetimeFigureOut">
              <a:rPr lang="pt-BR" smtClean="0"/>
              <a:t>28/09/2020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9D669-D144-41B2-BCD5-17F0A81F45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94D8A87-3D06-4980-9680-D2BFF87AFBDA}" type="datetimeFigureOut">
              <a:rPr lang="pt-BR" smtClean="0"/>
              <a:t>28/09/2020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E59D669-D144-41B2-BCD5-17F0A81F45E3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94D8A87-3D06-4980-9680-D2BFF87AFBDA}" type="datetimeFigureOut">
              <a:rPr lang="pt-BR" smtClean="0"/>
              <a:t>28/09/2020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E59D669-D144-41B2-BCD5-17F0A81F45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8A87-3D06-4980-9680-D2BFF87AFBDA}" type="datetimeFigureOut">
              <a:rPr lang="pt-BR" smtClean="0"/>
              <a:t>28/09/2020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9D669-D144-41B2-BCD5-17F0A81F45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8A87-3D06-4980-9680-D2BFF87AFBDA}" type="datetimeFigureOut">
              <a:rPr lang="pt-BR" smtClean="0"/>
              <a:t>28/09/2020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9D669-D144-41B2-BCD5-17F0A81F45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8A87-3D06-4980-9680-D2BFF87AFBDA}" type="datetimeFigureOut">
              <a:rPr lang="pt-BR" smtClean="0"/>
              <a:t>28/09/2020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9D669-D144-41B2-BCD5-17F0A81F45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94D8A87-3D06-4980-9680-D2BFF87AFBDA}" type="datetimeFigureOut">
              <a:rPr lang="pt-BR" smtClean="0"/>
              <a:t>28/09/2020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E59D669-D144-41B2-BCD5-17F0A81F45E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Modelo de Exame de Graduação 2020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077072"/>
            <a:ext cx="2311903" cy="2531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610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Do material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Acesso a internet;</a:t>
            </a:r>
          </a:p>
          <a:p>
            <a:pPr algn="just"/>
            <a:r>
              <a:rPr lang="pt-BR" i="1" dirty="0" smtClean="0"/>
              <a:t>Webcam;</a:t>
            </a:r>
          </a:p>
          <a:p>
            <a:pPr algn="just"/>
            <a:r>
              <a:rPr lang="pt-BR" dirty="0" smtClean="0"/>
              <a:t>Boneco ou similar para a demonstração técnica.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7314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Procedimento interno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Utilização da plataforma de Módulos da FPJUDÔ – acoplar o sistema de avaliação.</a:t>
            </a:r>
          </a:p>
          <a:p>
            <a:pPr algn="just"/>
            <a:r>
              <a:rPr lang="pt-BR" dirty="0" smtClean="0"/>
              <a:t>A liberação será via secretaria da FPJUDÔ, após deferimento da documentação e comprovação do pagamento das custas.</a:t>
            </a:r>
          </a:p>
          <a:p>
            <a:pPr algn="just"/>
            <a:r>
              <a:rPr lang="pt-BR" dirty="0" smtClean="0"/>
              <a:t>Uma vez liberado o candidato poderá realizar o exame.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8006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 interno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2801673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5061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Procedimento candidato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Uma vez liberado para o exame o candidato terá um período para realização do exame.</a:t>
            </a:r>
          </a:p>
          <a:p>
            <a:pPr algn="just"/>
            <a:r>
              <a:rPr lang="pt-BR" dirty="0" smtClean="0"/>
              <a:t>Dentro do período – acessando a plataforma, clica em iniciar o exame.</a:t>
            </a:r>
          </a:p>
          <a:p>
            <a:pPr algn="just"/>
            <a:r>
              <a:rPr lang="pt-BR" dirty="0" smtClean="0"/>
              <a:t>Após clicar, será sorteado um dos modelos de avaliação, o documento pode ser baixado.</a:t>
            </a:r>
          </a:p>
          <a:p>
            <a:pPr algn="just"/>
            <a:r>
              <a:rPr lang="pt-BR" dirty="0" smtClean="0"/>
              <a:t>O candidato terá 3h para gravar e enviar o exame, não haverá tempo suplementar para gravação. A gravação será na própria plataforma.</a:t>
            </a:r>
          </a:p>
          <a:p>
            <a:pPr algn="just"/>
            <a:r>
              <a:rPr lang="pt-BR" dirty="0" smtClean="0"/>
              <a:t>Caso o candidato não envie o exame dentro do período de 3h deverá repetir o processo e será sorteada uma nova avaliação.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972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 candidato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3174267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Conector de seta reta 5"/>
          <p:cNvCxnSpPr/>
          <p:nvPr/>
        </p:nvCxnSpPr>
        <p:spPr>
          <a:xfrm>
            <a:off x="755576" y="6165304"/>
            <a:ext cx="7632848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7314578" y="5795972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Até 3h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7523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finais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Serão gravados vídeos e tutoriais para o acesso e realização do exame.</a:t>
            </a:r>
          </a:p>
          <a:p>
            <a:r>
              <a:rPr lang="pt-BR" dirty="0" smtClean="0"/>
              <a:t>Equipamentos e materiais são de responsabilidade do candidato.</a:t>
            </a:r>
          </a:p>
          <a:p>
            <a:r>
              <a:rPr lang="pt-BR" dirty="0" smtClean="0"/>
              <a:t>Uma vez enviado o exame não será possível o envio de outro vídeo.</a:t>
            </a:r>
          </a:p>
          <a:p>
            <a:r>
              <a:rPr lang="pt-BR" dirty="0" smtClean="0"/>
              <a:t>Em caso de reprovação será aberto um novo período para envio dos vídeos em </a:t>
            </a:r>
            <a:r>
              <a:rPr lang="pt-BR" smtClean="0"/>
              <a:t>segunda chamada.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77769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</TotalTime>
  <Words>256</Words>
  <Application>Microsoft Office PowerPoint</Application>
  <PresentationFormat>Apresentação na tela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Urbano</vt:lpstr>
      <vt:lpstr>Modelo de Exame de Graduação 2020</vt:lpstr>
      <vt:lpstr>Do material</vt:lpstr>
      <vt:lpstr>Procedimento interno</vt:lpstr>
      <vt:lpstr>Processo interno</vt:lpstr>
      <vt:lpstr>Procedimento candidato</vt:lpstr>
      <vt:lpstr>Processo candidato</vt:lpstr>
      <vt:lpstr>Considerações finais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de Exame de Graduação 2020</dc:title>
  <dc:creator>Fernando Ikeda</dc:creator>
  <cp:lastModifiedBy>Fernando Ikeda</cp:lastModifiedBy>
  <cp:revision>3</cp:revision>
  <dcterms:created xsi:type="dcterms:W3CDTF">2020-09-28T17:56:00Z</dcterms:created>
  <dcterms:modified xsi:type="dcterms:W3CDTF">2020-09-28T18:23:00Z</dcterms:modified>
</cp:coreProperties>
</file>